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5" r:id="rId5"/>
    <p:sldId id="271" r:id="rId6"/>
    <p:sldId id="343" r:id="rId7"/>
    <p:sldId id="257" r:id="rId8"/>
    <p:sldId id="272" r:id="rId9"/>
    <p:sldId id="342" r:id="rId10"/>
    <p:sldId id="268" r:id="rId11"/>
    <p:sldId id="259" r:id="rId12"/>
    <p:sldId id="263" r:id="rId13"/>
    <p:sldId id="339" r:id="rId14"/>
    <p:sldId id="338" r:id="rId15"/>
    <p:sldId id="276" r:id="rId16"/>
    <p:sldId id="344" r:id="rId17"/>
    <p:sldId id="269" r:id="rId18"/>
    <p:sldId id="261" r:id="rId19"/>
    <p:sldId id="273" r:id="rId20"/>
    <p:sldId id="260" r:id="rId21"/>
    <p:sldId id="267" r:id="rId22"/>
    <p:sldId id="264" r:id="rId23"/>
    <p:sldId id="274" r:id="rId24"/>
    <p:sldId id="27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CF1-D39B-4DFF-89A8-2D8C28D2926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B3BE-0E4D-4924-95B6-6936ACA7928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49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CF1-D39B-4DFF-89A8-2D8C28D2926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B3BE-0E4D-4924-95B6-6936ACA7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67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CF1-D39B-4DFF-89A8-2D8C28D2926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B3BE-0E4D-4924-95B6-6936ACA7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37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CF1-D39B-4DFF-89A8-2D8C28D2926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B3BE-0E4D-4924-95B6-6936ACA7928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0102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CF1-D39B-4DFF-89A8-2D8C28D2926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B3BE-0E4D-4924-95B6-6936ACA7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39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CF1-D39B-4DFF-89A8-2D8C28D2926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B3BE-0E4D-4924-95B6-6936ACA7928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7486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CF1-D39B-4DFF-89A8-2D8C28D2926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B3BE-0E4D-4924-95B6-6936ACA7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27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CF1-D39B-4DFF-89A8-2D8C28D2926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B3BE-0E4D-4924-95B6-6936ACA7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31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CF1-D39B-4DFF-89A8-2D8C28D2926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B3BE-0E4D-4924-95B6-6936ACA7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8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CF1-D39B-4DFF-89A8-2D8C28D2926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B3BE-0E4D-4924-95B6-6936ACA7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4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CF1-D39B-4DFF-89A8-2D8C28D2926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B3BE-0E4D-4924-95B6-6936ACA7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94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CF1-D39B-4DFF-89A8-2D8C28D2926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B3BE-0E4D-4924-95B6-6936ACA7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7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CF1-D39B-4DFF-89A8-2D8C28D2926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B3BE-0E4D-4924-95B6-6936ACA7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CF1-D39B-4DFF-89A8-2D8C28D2926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B3BE-0E4D-4924-95B6-6936ACA7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1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CF1-D39B-4DFF-89A8-2D8C28D2926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B3BE-0E4D-4924-95B6-6936ACA7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04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CF1-D39B-4DFF-89A8-2D8C28D2926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B3BE-0E4D-4924-95B6-6936ACA7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3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0CF1-D39B-4DFF-89A8-2D8C28D2926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B3BE-0E4D-4924-95B6-6936ACA7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42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FF0CF1-D39B-4DFF-89A8-2D8C28D2926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BC6B3BE-0E4D-4924-95B6-6936ACA7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683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devonnej@southwesterncc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D0208DDE-34D1-4665-82E2-FB1AB6B39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87" y="1738312"/>
            <a:ext cx="64768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4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89366-FE5A-4EE8-A444-B630EDCBE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1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8AE5FA-B17A-48D0-8D02-3AADCD246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73" y="584816"/>
            <a:ext cx="7584489" cy="56883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9A22CE4-4237-0483-D316-AFC0163DE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1669" y="1379325"/>
            <a:ext cx="3045843" cy="1507067"/>
          </a:xfrm>
        </p:spPr>
        <p:txBody>
          <a:bodyPr/>
          <a:lstStyle/>
          <a:p>
            <a:r>
              <a:rPr lang="en-US" dirty="0"/>
              <a:t>Teamwork!</a:t>
            </a:r>
          </a:p>
        </p:txBody>
      </p:sp>
    </p:spTree>
    <p:extLst>
      <p:ext uri="{BB962C8B-B14F-4D97-AF65-F5344CB8AC3E}">
        <p14:creationId xmlns:p14="http://schemas.microsoft.com/office/powerpoint/2010/main" val="101378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18131E-3E68-437A-880C-0D326880F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87" y="325259"/>
            <a:ext cx="5215913" cy="620748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AC19C8-0F3C-72F0-2A27-03E2076CE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One of the most important </a:t>
            </a:r>
          </a:p>
          <a:p>
            <a:r>
              <a:rPr lang="en-US" dirty="0">
                <a:solidFill>
                  <a:schemeClr val="tx1"/>
                </a:solidFill>
              </a:rPr>
              <a:t>partnerships comes through the</a:t>
            </a:r>
          </a:p>
          <a:p>
            <a:r>
              <a:rPr lang="en-US" dirty="0">
                <a:solidFill>
                  <a:schemeClr val="tx1"/>
                </a:solidFill>
              </a:rPr>
              <a:t>department supervisor/mentor</a:t>
            </a:r>
          </a:p>
          <a:p>
            <a:r>
              <a:rPr lang="en-US" dirty="0">
                <a:solidFill>
                  <a:schemeClr val="tx1"/>
                </a:solidFill>
              </a:rPr>
              <a:t>each intern works with.</a:t>
            </a:r>
          </a:p>
        </p:txBody>
      </p:sp>
    </p:spTree>
    <p:extLst>
      <p:ext uri="{BB962C8B-B14F-4D97-AF65-F5344CB8AC3E}">
        <p14:creationId xmlns:p14="http://schemas.microsoft.com/office/powerpoint/2010/main" val="11833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55AA36-AAC2-99FD-1928-3ABE24C85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8209" y="333241"/>
            <a:ext cx="8455581" cy="6191518"/>
          </a:xfrm>
        </p:spPr>
      </p:pic>
    </p:spTree>
    <p:extLst>
      <p:ext uri="{BB962C8B-B14F-4D97-AF65-F5344CB8AC3E}">
        <p14:creationId xmlns:p14="http://schemas.microsoft.com/office/powerpoint/2010/main" val="3370179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81BC2-91BC-4423-9869-955AE9643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688" y="0"/>
            <a:ext cx="514502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9D4ED3-4445-486A-A209-EDC90D999BED}"/>
              </a:ext>
            </a:extLst>
          </p:cNvPr>
          <p:cNvSpPr txBox="1"/>
          <p:nvPr/>
        </p:nvSpPr>
        <p:spPr>
          <a:xfrm>
            <a:off x="7899400" y="533400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Shout Outs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2BE38F-89BC-4E02-9BD9-1AFA70EA0C15}"/>
              </a:ext>
            </a:extLst>
          </p:cNvPr>
          <p:cNvSpPr txBox="1"/>
          <p:nvPr/>
        </p:nvSpPr>
        <p:spPr>
          <a:xfrm>
            <a:off x="6515100" y="2514600"/>
            <a:ext cx="5372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teach the interns to do more than good, to go above and beyond.  When we feel an intern has done that they get a shout out!  This promotes pride in a job well done and encourages them to always strive for more.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701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15846-B6E3-4886-8953-9ABF8B82B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700" y="1468966"/>
            <a:ext cx="6019800" cy="1143000"/>
          </a:xfrm>
        </p:spPr>
        <p:txBody>
          <a:bodyPr/>
          <a:lstStyle/>
          <a:p>
            <a:r>
              <a:rPr lang="en-US" dirty="0"/>
              <a:t>Community Service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E1E33-0E62-4016-8EFB-E185492FE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86" y="1371600"/>
            <a:ext cx="4928528" cy="36944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AD155-7DDE-44DD-9370-2BF53FD93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99112" y="2863211"/>
            <a:ext cx="6021388" cy="204893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Each year we do multiple community service projects throughout the community to instill the importance of giving back.  The interns eagerly wait for these days!</a:t>
            </a:r>
          </a:p>
        </p:txBody>
      </p:sp>
    </p:spTree>
    <p:extLst>
      <p:ext uri="{BB962C8B-B14F-4D97-AF65-F5344CB8AC3E}">
        <p14:creationId xmlns:p14="http://schemas.microsoft.com/office/powerpoint/2010/main" val="1968588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9CDC935-8195-4AB8-BCE2-C3A9A7F08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250" y="1206500"/>
            <a:ext cx="56515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86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2F3928-7237-4ECB-9E57-9B0DC3122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3FD3BD-A2F2-4C3D-8F52-7F0B7B40AF57}"/>
              </a:ext>
            </a:extLst>
          </p:cNvPr>
          <p:cNvSpPr txBox="1"/>
          <p:nvPr/>
        </p:nvSpPr>
        <p:spPr>
          <a:xfrm>
            <a:off x="8938216" y="868802"/>
            <a:ext cx="32537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Heading off to an interview</a:t>
            </a:r>
          </a:p>
        </p:txBody>
      </p:sp>
    </p:spTree>
    <p:extLst>
      <p:ext uri="{BB962C8B-B14F-4D97-AF65-F5344CB8AC3E}">
        <p14:creationId xmlns:p14="http://schemas.microsoft.com/office/powerpoint/2010/main" val="4182786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9A2E0-65D9-4A10-AF77-29308EEEC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/>
              <a:t>Job placement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07FB07-0BC6-5FEE-6D34-9F74398F0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We have placed interns into jobs in retail, food service, healthcare, a library, a movie theater, a hotel, a print shop, two school systems, and landscaping so far.</a:t>
            </a:r>
          </a:p>
        </p:txBody>
      </p:sp>
      <p:pic>
        <p:nvPicPr>
          <p:cNvPr id="5" name="Picture 4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93528158-4937-485C-8F93-450426A8A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10" r="1" b="34173"/>
          <a:stretch/>
        </p:blipFill>
        <p:spPr>
          <a:xfrm>
            <a:off x="611061" y="777408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3556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5C257-8B13-4732-921B-DD2242524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0" y="276225"/>
            <a:ext cx="6019800" cy="508000"/>
          </a:xfrm>
        </p:spPr>
        <p:txBody>
          <a:bodyPr>
            <a:normAutofit fontScale="90000"/>
          </a:bodyPr>
          <a:lstStyle/>
          <a:p>
            <a:r>
              <a:rPr lang="en-US" dirty="0"/>
              <a:t>Valued Employees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8E854-A47E-47E7-93DE-7A19F5D22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92700" y="596900"/>
            <a:ext cx="6019800" cy="908049"/>
          </a:xfrm>
        </p:spPr>
        <p:txBody>
          <a:bodyPr>
            <a:normAutofit fontScale="47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 </a:t>
            </a:r>
            <a:endParaRPr lang="en-US" sz="3600" dirty="0">
              <a:solidFill>
                <a:schemeClr val="tx1"/>
              </a:solidFill>
            </a:endParaRPr>
          </a:p>
          <a:p>
            <a:endParaRPr lang="en-US" sz="3800" dirty="0">
              <a:solidFill>
                <a:schemeClr val="tx1"/>
              </a:solidFill>
            </a:endParaRPr>
          </a:p>
          <a:p>
            <a:r>
              <a:rPr lang="en-US" sz="3800" dirty="0">
                <a:solidFill>
                  <a:schemeClr val="tx1"/>
                </a:solidFill>
              </a:rPr>
              <a:t>We are asked for more “Matthew’s” each year!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5153D-EA4C-4031-92A0-EE792C4CA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" y="723900"/>
            <a:ext cx="4057650" cy="541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E6805B-BB6C-4AAC-AAD4-B0408B1A2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700" y="1619250"/>
            <a:ext cx="60198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88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1626-D86B-4DFF-8F2B-5BA0DFE6E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507067"/>
          </a:xfrm>
        </p:spPr>
        <p:txBody>
          <a:bodyPr/>
          <a:lstStyle/>
          <a:p>
            <a:r>
              <a:rPr lang="en-US" dirty="0"/>
              <a:t>Project Search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788C0-2326-4E3E-91D9-D5525FCF2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556933"/>
            <a:ext cx="8534400" cy="361526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Started in 1996 because of a need.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From one original site at Cincinnati Children’s Hospital to over 400 sites both domestic and international.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Southwestern Community College was selected as a site in 2014.</a:t>
            </a:r>
          </a:p>
        </p:txBody>
      </p:sp>
    </p:spTree>
    <p:extLst>
      <p:ext uri="{BB962C8B-B14F-4D97-AF65-F5344CB8AC3E}">
        <p14:creationId xmlns:p14="http://schemas.microsoft.com/office/powerpoint/2010/main" val="1690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1BDC8-7546-496D-B667-46E759C73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0" y="330200"/>
            <a:ext cx="6019800" cy="685800"/>
          </a:xfrm>
        </p:spPr>
        <p:txBody>
          <a:bodyPr/>
          <a:lstStyle/>
          <a:p>
            <a:pPr algn="ctr"/>
            <a:r>
              <a:rPr lang="en-US" dirty="0"/>
              <a:t>It’s a Partnership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9CCDB9B-500A-40B1-B7DA-CE729EDEF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392" y="1109523"/>
            <a:ext cx="6359808" cy="1920875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A836C4-DAC3-4E52-9ECD-A7CC51E06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166" y="3429000"/>
            <a:ext cx="2758451" cy="25371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516F11-C031-4A42-9665-1F8C486CF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087" y="3737115"/>
            <a:ext cx="3095625" cy="1920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10682E-3DEB-B110-1DFC-165DFACF61C5}"/>
              </a:ext>
            </a:extLst>
          </p:cNvPr>
          <p:cNvSpPr txBox="1"/>
          <p:nvPr/>
        </p:nvSpPr>
        <p:spPr>
          <a:xfrm>
            <a:off x="4519626" y="5966106"/>
            <a:ext cx="2758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Families</a:t>
            </a:r>
          </a:p>
        </p:txBody>
      </p:sp>
    </p:spTree>
    <p:extLst>
      <p:ext uri="{BB962C8B-B14F-4D97-AF65-F5344CB8AC3E}">
        <p14:creationId xmlns:p14="http://schemas.microsoft.com/office/powerpoint/2010/main" val="1933033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961E-4CB0-4D9B-BF0E-BB9E3F143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507067"/>
          </a:xfrm>
        </p:spPr>
        <p:txBody>
          <a:bodyPr/>
          <a:lstStyle/>
          <a:p>
            <a:r>
              <a:rPr lang="en-US" dirty="0"/>
              <a:t>Project SEARCH 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586AE-E4EC-4329-9B76-779600429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192867"/>
            <a:ext cx="8534400" cy="3615267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Devonne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Jimison</a:t>
            </a:r>
            <a:r>
              <a:rPr lang="en-US" dirty="0">
                <a:solidFill>
                  <a:schemeClr val="tx1"/>
                </a:solidFill>
              </a:rPr>
              <a:t>, Coordinator/Lead Teacher for Sylva Project SEARCH</a:t>
            </a:r>
          </a:p>
          <a:p>
            <a:r>
              <a:rPr lang="en-US" dirty="0">
                <a:solidFill>
                  <a:schemeClr val="tx1"/>
                </a:solidFill>
                <a:hlinkClick r:id="rId2"/>
              </a:rPr>
              <a:t>devonnej@southwesterncc.edu</a:t>
            </a:r>
            <a:r>
              <a:rPr lang="en-US" dirty="0">
                <a:solidFill>
                  <a:schemeClr val="tx1"/>
                </a:solidFill>
              </a:rPr>
              <a:t>     828-339-4361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90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4AA5B-92B7-3114-95D3-423570E66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About our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956C8-B6C9-60E4-8FB5-506C72286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Three host sites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Forty-three lives changed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Diverse internship opportunities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Job Placements – each year we have placed 80 to 100%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Proud of our retention rate  -   90%</a:t>
            </a:r>
          </a:p>
        </p:txBody>
      </p:sp>
    </p:spTree>
    <p:extLst>
      <p:ext uri="{BB962C8B-B14F-4D97-AF65-F5344CB8AC3E}">
        <p14:creationId xmlns:p14="http://schemas.microsoft.com/office/powerpoint/2010/main" val="1650283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C4B9F-F929-3E0F-28D1-8E99D059F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870156"/>
          </a:xfrm>
        </p:spPr>
        <p:txBody>
          <a:bodyPr>
            <a:normAutofit/>
          </a:bodyPr>
          <a:lstStyle/>
          <a:p>
            <a:r>
              <a:rPr lang="en-US" dirty="0"/>
              <a:t>   2022 – 2023 Project SEARCH Interns</a:t>
            </a:r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9F7690B-154F-78FC-3A06-2EADAEBF8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619" y="1555957"/>
            <a:ext cx="6354762" cy="4766072"/>
          </a:xfrm>
        </p:spPr>
      </p:pic>
    </p:spTree>
    <p:extLst>
      <p:ext uri="{BB962C8B-B14F-4D97-AF65-F5344CB8AC3E}">
        <p14:creationId xmlns:p14="http://schemas.microsoft.com/office/powerpoint/2010/main" val="4004050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D9181-B8C9-4A38-B7DE-040DA7893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/>
          <a:lstStyle/>
          <a:p>
            <a:r>
              <a:rPr lang="en-US" dirty="0"/>
              <a:t>                      Interns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34A31CC-2D11-476E-9DEE-B485AC9981C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167" r="2167"/>
          <a:stretch>
            <a:fillRect/>
          </a:stretch>
        </p:blipFill>
        <p:spPr>
          <a:xfrm>
            <a:off x="1008065" y="1381910"/>
            <a:ext cx="1465430" cy="204206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A55A8A-D662-4978-823E-59BDDF729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Our interns come in all types:  we have served and placed successfully those with different types of intellectual and developmental disabilities:  Downs, Autism, Cerebral Palsy,  Fetal Alcohol Syndrome and Traumatic brain injury.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CF3676-03DB-4EB5-BB55-4F28BE733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381" y="1388272"/>
            <a:ext cx="1465430" cy="2040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99A3B-1292-4F37-B029-0A07E47D3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76" y="3429000"/>
            <a:ext cx="1524452" cy="2032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8637C7-1D55-4AA1-B83A-9FF943BA1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014" y="3429000"/>
            <a:ext cx="1447084" cy="2032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F890D8-3698-4E34-9FEB-32B82F269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2097" y="3429000"/>
            <a:ext cx="1510339" cy="203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17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2BC94-666E-FE92-8B53-595A61D6B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Time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C4C79-B7B1-1482-38D5-3C4451F22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99341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Our students receive contextualized teaching utilizing Project SEARCH curriculum and adhering to the NCCCS content standards.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Topics include:  teamwork, workplace safety, self-advocacy, health and wellness, financial literacy, technology, preparing for employment, maintaining employment.</a:t>
            </a:r>
          </a:p>
          <a:p>
            <a:r>
              <a:rPr lang="en-US" dirty="0">
                <a:solidFill>
                  <a:schemeClr val="tx1"/>
                </a:solidFill>
              </a:rPr>
              <a:t>*Self-awareness, goal setting, soft skills</a:t>
            </a:r>
          </a:p>
        </p:txBody>
      </p:sp>
      <p:pic>
        <p:nvPicPr>
          <p:cNvPr id="5" name="Picture Placeholder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1AAF7BF-862C-74D4-6C3C-2D3352234A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76" b="2176"/>
          <a:stretch>
            <a:fillRect/>
          </a:stretch>
        </p:blipFill>
        <p:spPr>
          <a:xfrm rot="5400000">
            <a:off x="-376923" y="1435854"/>
            <a:ext cx="5556882" cy="3986291"/>
          </a:xfrm>
        </p:spPr>
      </p:pic>
    </p:spTree>
    <p:extLst>
      <p:ext uri="{BB962C8B-B14F-4D97-AF65-F5344CB8AC3E}">
        <p14:creationId xmlns:p14="http://schemas.microsoft.com/office/powerpoint/2010/main" val="1256564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6C87F-BF6B-489A-8D12-61A4AB609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507067"/>
          </a:xfrm>
        </p:spPr>
        <p:txBody>
          <a:bodyPr/>
          <a:lstStyle/>
          <a:p>
            <a:r>
              <a:rPr lang="en-US" dirty="0"/>
              <a:t>Implementing what is learned in class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6DA42-B5BF-4B9F-9CFD-512F4F6D7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192867"/>
            <a:ext cx="8534400" cy="361526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Skills Assessment</a:t>
            </a:r>
          </a:p>
          <a:p>
            <a:r>
              <a:rPr lang="en-US" sz="2800" dirty="0">
                <a:solidFill>
                  <a:schemeClr val="tx1"/>
                </a:solidFill>
              </a:rPr>
              <a:t>Internships</a:t>
            </a:r>
          </a:p>
          <a:p>
            <a:r>
              <a:rPr lang="en-US" sz="2800" dirty="0">
                <a:solidFill>
                  <a:schemeClr val="tx1"/>
                </a:solidFill>
              </a:rPr>
              <a:t>Job Skills Trainers</a:t>
            </a:r>
          </a:p>
          <a:p>
            <a:r>
              <a:rPr lang="en-US" sz="2800" dirty="0">
                <a:solidFill>
                  <a:schemeClr val="tx1"/>
                </a:solidFill>
              </a:rPr>
              <a:t>Help with job placement</a:t>
            </a:r>
          </a:p>
          <a:p>
            <a:r>
              <a:rPr lang="en-US" sz="2800" dirty="0">
                <a:solidFill>
                  <a:schemeClr val="tx1"/>
                </a:solidFill>
              </a:rPr>
              <a:t>Follow along job coaching upon graduation</a:t>
            </a:r>
          </a:p>
        </p:txBody>
      </p:sp>
    </p:spTree>
    <p:extLst>
      <p:ext uri="{BB962C8B-B14F-4D97-AF65-F5344CB8AC3E}">
        <p14:creationId xmlns:p14="http://schemas.microsoft.com/office/powerpoint/2010/main" val="1570347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41848C7-F9AE-4303-9D5A-25AB253B2A5D}"/>
              </a:ext>
            </a:extLst>
          </p:cNvPr>
          <p:cNvSpPr txBox="1"/>
          <p:nvPr/>
        </p:nvSpPr>
        <p:spPr>
          <a:xfrm>
            <a:off x="8190081" y="1391334"/>
            <a:ext cx="3475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Interns at Work</a:t>
            </a:r>
          </a:p>
        </p:txBody>
      </p:sp>
      <p:pic>
        <p:nvPicPr>
          <p:cNvPr id="15" name="Picture 14" descr="A person standing in front of a table&#10;&#10;Description automatically generated">
            <a:extLst>
              <a:ext uri="{FF2B5EF4-FFF2-40B4-BE49-F238E27FC236}">
                <a16:creationId xmlns:a16="http://schemas.microsoft.com/office/drawing/2014/main" id="{84BBB619-E91D-425C-BA9C-8B182BA50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88" y="1456266"/>
            <a:ext cx="3107332" cy="4190999"/>
          </a:xfrm>
          <a:prstGeom prst="rect">
            <a:avLst/>
          </a:prstGeom>
        </p:spPr>
      </p:pic>
      <p:pic>
        <p:nvPicPr>
          <p:cNvPr id="17" name="Picture 16" descr="A person in a blue shirt&#10;&#10;Description automatically generated">
            <a:extLst>
              <a:ext uri="{FF2B5EF4-FFF2-40B4-BE49-F238E27FC236}">
                <a16:creationId xmlns:a16="http://schemas.microsoft.com/office/drawing/2014/main" id="{FF0DCDFB-CBAB-4BDD-A1DF-92D3BDD4A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920" y="1456266"/>
            <a:ext cx="3110080" cy="4191000"/>
          </a:xfrm>
          <a:prstGeom prst="rect">
            <a:avLst/>
          </a:prstGeom>
        </p:spPr>
      </p:pic>
      <p:pic>
        <p:nvPicPr>
          <p:cNvPr id="19" name="Picture 18" descr="A desk with a computer&#10;&#10;Description automatically generated">
            <a:extLst>
              <a:ext uri="{FF2B5EF4-FFF2-40B4-BE49-F238E27FC236}">
                <a16:creationId xmlns:a16="http://schemas.microsoft.com/office/drawing/2014/main" id="{B01FDF6A-C754-467D-84EE-5D56660DB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446" y="2136401"/>
            <a:ext cx="4681153" cy="351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88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C4B9F-F929-3E0F-28D1-8E99D059F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09" y="4672776"/>
            <a:ext cx="7535180" cy="132852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800" dirty="0"/>
              <a:t>Project SEARCH Interns</a:t>
            </a:r>
            <a:br>
              <a:rPr lang="en-US" sz="4800" dirty="0"/>
            </a:br>
            <a:r>
              <a:rPr lang="en-US" sz="4800" dirty="0"/>
              <a:t>at work</a:t>
            </a:r>
          </a:p>
        </p:txBody>
      </p:sp>
      <p:pic>
        <p:nvPicPr>
          <p:cNvPr id="9" name="Picture 8" descr="A person painting a wall&#10;&#10;Description automatically generated with medium confidence">
            <a:extLst>
              <a:ext uri="{FF2B5EF4-FFF2-40B4-BE49-F238E27FC236}">
                <a16:creationId xmlns:a16="http://schemas.microsoft.com/office/drawing/2014/main" id="{6AFF561E-A258-6E92-D4B5-9C66B19C6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8" r="5" b="5"/>
          <a:stretch/>
        </p:blipFill>
        <p:spPr>
          <a:xfrm>
            <a:off x="2145311" y="977433"/>
            <a:ext cx="2282891" cy="2947416"/>
          </a:xfrm>
          <a:prstGeom prst="rect">
            <a:avLst/>
          </a:prstGeom>
        </p:spPr>
      </p:pic>
      <p:pic>
        <p:nvPicPr>
          <p:cNvPr id="21" name="Picture 20" descr="A person in a grocery store&#10;&#10;Description automatically generated with low confidence">
            <a:extLst>
              <a:ext uri="{FF2B5EF4-FFF2-40B4-BE49-F238E27FC236}">
                <a16:creationId xmlns:a16="http://schemas.microsoft.com/office/drawing/2014/main" id="{D3278145-26B6-8C81-BE84-B6D5F066E8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" r="5" b="571"/>
          <a:stretch/>
        </p:blipFill>
        <p:spPr>
          <a:xfrm>
            <a:off x="4954554" y="977433"/>
            <a:ext cx="2282891" cy="2947416"/>
          </a:xfrm>
          <a:prstGeom prst="rect">
            <a:avLst/>
          </a:prstGeom>
          <a:ln w="53975">
            <a:noFill/>
          </a:ln>
        </p:spPr>
      </p:pic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02AE381A-6B45-77E0-E6C1-2C0CD3B45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3173"/>
          <a:stretch/>
        </p:blipFill>
        <p:spPr>
          <a:xfrm>
            <a:off x="7763798" y="977433"/>
            <a:ext cx="2282891" cy="2947416"/>
          </a:xfrm>
          <a:prstGeom prst="rect">
            <a:avLst/>
          </a:prstGeom>
          <a:ln w="53975">
            <a:noFill/>
          </a:ln>
        </p:spPr>
      </p:pic>
    </p:spTree>
    <p:extLst>
      <p:ext uri="{BB962C8B-B14F-4D97-AF65-F5344CB8AC3E}">
        <p14:creationId xmlns:p14="http://schemas.microsoft.com/office/powerpoint/2010/main" val="414684653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d1b606-26a4-43fa-afd0-2216b4e3db4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E15F494A107443B2F64153566396D4" ma:contentTypeVersion="12" ma:contentTypeDescription="Create a new document." ma:contentTypeScope="" ma:versionID="90b220b7dfb6ba89c377bf2cde2073ae">
  <xsd:schema xmlns:xsd="http://www.w3.org/2001/XMLSchema" xmlns:xs="http://www.w3.org/2001/XMLSchema" xmlns:p="http://schemas.microsoft.com/office/2006/metadata/properties" xmlns:ns3="08d1b606-26a4-43fa-afd0-2216b4e3db44" targetNamespace="http://schemas.microsoft.com/office/2006/metadata/properties" ma:root="true" ma:fieldsID="2dd6950dffe7ee42d1930e3df28fd4dc" ns3:_="">
    <xsd:import namespace="08d1b606-26a4-43fa-afd0-2216b4e3db4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d1b606-26a4-43fa-afd0-2216b4e3db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D058A4-6CF1-49BD-9C6C-ACF466297A15}">
  <ds:schemaRefs>
    <ds:schemaRef ds:uri="http://schemas.microsoft.com/office/2006/metadata/properties"/>
    <ds:schemaRef ds:uri="08d1b606-26a4-43fa-afd0-2216b4e3db44"/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D4F81D8D-70FA-4F21-B816-13BC6E4049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5F0A43-A9C6-42D5-A482-7DB07150F9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d1b606-26a4-43fa-afd0-2216b4e3db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4176</TotalTime>
  <Words>384</Words>
  <Application>Microsoft Office PowerPoint</Application>
  <PresentationFormat>Widescreen</PresentationFormat>
  <Paragraphs>49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Century Gothic</vt:lpstr>
      <vt:lpstr>Wingdings 3</vt:lpstr>
      <vt:lpstr>Slice</vt:lpstr>
      <vt:lpstr>PowerPoint Presentation</vt:lpstr>
      <vt:lpstr>Project Search History</vt:lpstr>
      <vt:lpstr>           About our program</vt:lpstr>
      <vt:lpstr>   2022 – 2023 Project SEARCH Interns</vt:lpstr>
      <vt:lpstr>                      Interns</vt:lpstr>
      <vt:lpstr>Classroom Time</vt:lpstr>
      <vt:lpstr>Implementing what is learned in class </vt:lpstr>
      <vt:lpstr>PowerPoint Presentation</vt:lpstr>
      <vt:lpstr>Project SEARCH Interns at work</vt:lpstr>
      <vt:lpstr>PowerPoint Presentation</vt:lpstr>
      <vt:lpstr>Teamwork!</vt:lpstr>
      <vt:lpstr>PowerPoint Presentation</vt:lpstr>
      <vt:lpstr>PowerPoint Presentation</vt:lpstr>
      <vt:lpstr>PowerPoint Presentation</vt:lpstr>
      <vt:lpstr>Community Service</vt:lpstr>
      <vt:lpstr>PowerPoint Presentation</vt:lpstr>
      <vt:lpstr>PowerPoint Presentation</vt:lpstr>
      <vt:lpstr>Job placement</vt:lpstr>
      <vt:lpstr>Valued Employees</vt:lpstr>
      <vt:lpstr>It’s a Partnership</vt:lpstr>
      <vt:lpstr>Project SEARCH 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Chad A Cumber</cp:lastModifiedBy>
  <cp:revision>12</cp:revision>
  <dcterms:created xsi:type="dcterms:W3CDTF">2023-03-12T21:59:47Z</dcterms:created>
  <dcterms:modified xsi:type="dcterms:W3CDTF">2023-09-26T14:06:15Z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0x0101009BE15F494A107443B2F64153566396D4</vt:lpwstr>
  </property>
</Properties>
</file>